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0" autoAdjust="0"/>
    <p:restoredTop sz="94611" autoAdjust="0"/>
  </p:normalViewPr>
  <p:slideViewPr>
    <p:cSldViewPr>
      <p:cViewPr varScale="1">
        <p:scale>
          <a:sx n="42" d="100"/>
          <a:sy n="42" d="100"/>
        </p:scale>
        <p:origin x="-86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286DD79-F32E-4B3B-8192-357BE0E55552}" type="datetimeFigureOut">
              <a:rPr lang="ru-RU" smtClean="0"/>
              <a:t>07.05.2014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72285CB-5D6C-443B-B2B9-260C77AD63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DD79-F32E-4B3B-8192-357BE0E55552}" type="datetimeFigureOut">
              <a:rPr lang="ru-RU" smtClean="0"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85CB-5D6C-443B-B2B9-260C77AD63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DD79-F32E-4B3B-8192-357BE0E55552}" type="datetimeFigureOut">
              <a:rPr lang="ru-RU" smtClean="0"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85CB-5D6C-443B-B2B9-260C77AD63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286DD79-F32E-4B3B-8192-357BE0E55552}" type="datetimeFigureOut">
              <a:rPr lang="ru-RU" smtClean="0"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85CB-5D6C-443B-B2B9-260C77AD63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286DD79-F32E-4B3B-8192-357BE0E55552}" type="datetimeFigureOut">
              <a:rPr lang="ru-RU" smtClean="0"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72285CB-5D6C-443B-B2B9-260C77AD63AA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286DD79-F32E-4B3B-8192-357BE0E55552}" type="datetimeFigureOut">
              <a:rPr lang="ru-RU" smtClean="0"/>
              <a:t>07.05.2014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72285CB-5D6C-443B-B2B9-260C77AD63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286DD79-F32E-4B3B-8192-357BE0E55552}" type="datetimeFigureOut">
              <a:rPr lang="ru-RU" smtClean="0"/>
              <a:t>07.05.2014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72285CB-5D6C-443B-B2B9-260C77AD63A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DD79-F32E-4B3B-8192-357BE0E55552}" type="datetimeFigureOut">
              <a:rPr lang="ru-RU" smtClean="0"/>
              <a:t>07.05.2014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85CB-5D6C-443B-B2B9-260C77AD63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286DD79-F32E-4B3B-8192-357BE0E55552}" type="datetimeFigureOut">
              <a:rPr lang="ru-RU" smtClean="0"/>
              <a:t>07.05.2014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72285CB-5D6C-443B-B2B9-260C77AD63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286DD79-F32E-4B3B-8192-357BE0E55552}" type="datetimeFigureOut">
              <a:rPr lang="ru-RU" smtClean="0"/>
              <a:t>07.05.2014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72285CB-5D6C-443B-B2B9-260C77AD63A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286DD79-F32E-4B3B-8192-357BE0E55552}" type="datetimeFigureOut">
              <a:rPr lang="ru-RU" smtClean="0"/>
              <a:t>07.05.2014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72285CB-5D6C-443B-B2B9-260C77AD63A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286DD79-F32E-4B3B-8192-357BE0E55552}" type="datetimeFigureOut">
              <a:rPr lang="ru-RU" smtClean="0"/>
              <a:t>07.05.2014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72285CB-5D6C-443B-B2B9-260C77AD63AA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tt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Уйный-уйный татарча өйрәнәбез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40544" y="3857628"/>
            <a:ext cx="8062912" cy="264320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Детский сад №99 «</a:t>
            </a: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Дулкын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Старшая группа №3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Закрепить пройденную лексику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071678"/>
            <a:ext cx="8062912" cy="4286280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1. Раскрыть знания детей татарского языка во время беседы (диалога)</a:t>
            </a:r>
          </a:p>
          <a:p>
            <a:pPr algn="just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Узнать  навыки детей  при счете, умение различать цвета на татарском языке.</a:t>
            </a:r>
          </a:p>
          <a:p>
            <a:pPr marL="514350" indent="-514350" algn="just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3.Уточнить умение отвечать на вопросы Кем? Н</a:t>
            </a:r>
            <a:r>
              <a:rPr lang="tt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әрсә? Нинди? Ничә?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 algn="just"/>
            <a:r>
              <a:rPr lang="tt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tt-RU" sz="2800" b="1" i="1" spc="-1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Уточнит</a:t>
            </a:r>
            <a:r>
              <a:rPr lang="ru-RU" sz="2800" b="1" i="1" spc="-15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b="1" i="1" spc="-1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знание глаголов повелительного наклонения, прилагательных, существительных, числительных.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Диалог в магазине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кадрия\Desktop\133___05\IMG_84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8"/>
            <a:ext cx="3357586" cy="3571900"/>
          </a:xfrm>
          <a:prstGeom prst="rect">
            <a:avLst/>
          </a:prstGeom>
          <a:noFill/>
        </p:spPr>
      </p:pic>
      <p:pic>
        <p:nvPicPr>
          <p:cNvPr id="1027" name="Picture 3" descr="C:\Users\кадрия\Desktop\133___05\IMG_84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714488"/>
            <a:ext cx="3829048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t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ЗАКРЕПЛЕНИЕ ПРОЙДЕННОЙ ЛЕКСИКИ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кадрия\Desktop\133___05\IMG_84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470944"/>
            <a:ext cx="4038600" cy="3028950"/>
          </a:xfrm>
          <a:prstGeom prst="rect">
            <a:avLst/>
          </a:prstGeom>
          <a:noFill/>
        </p:spPr>
      </p:pic>
      <p:pic>
        <p:nvPicPr>
          <p:cNvPr id="3075" name="Picture 3" descr="C:\Users\кадрия\Desktop\133___05\IMG_84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47094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t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Инс</a:t>
            </a:r>
            <a:r>
              <a:rPr lang="ru-RU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ценировка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сказки «Репка»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кадрия\Desktop\133___05\IMG_84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882775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“НӘРСӘ?” “НИНДИ?” “НИЧӘ?”</a:t>
            </a:r>
            <a:endParaRPr lang="ru-RU" dirty="0"/>
          </a:p>
        </p:txBody>
      </p:sp>
      <p:pic>
        <p:nvPicPr>
          <p:cNvPr id="5122" name="Picture 2" descr="C:\Users\кадрия\Desktop\133___05\IMG_84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14620"/>
            <a:ext cx="3757610" cy="3214710"/>
          </a:xfrm>
          <a:prstGeom prst="rect">
            <a:avLst/>
          </a:prstGeom>
          <a:noFill/>
        </p:spPr>
      </p:pic>
      <p:pic>
        <p:nvPicPr>
          <p:cNvPr id="5123" name="Picture 3" descr="C:\Users\кадрия\Desktop\133___05\IMG_84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785926"/>
            <a:ext cx="3543296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32680"/>
          </a:xfrm>
        </p:spPr>
        <p:txBody>
          <a:bodyPr>
            <a:normAutofit fontScale="90000"/>
          </a:bodyPr>
          <a:lstStyle/>
          <a:p>
            <a:pPr algn="ctr"/>
            <a:r>
              <a:rPr lang="tt-RU" dirty="0" smtClean="0"/>
              <a:t> </a:t>
            </a: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НАШИ ЛЮБИМЫЕ ИГРЫ:</a:t>
            </a:r>
            <a:b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“КОМАНДИР”</a:t>
            </a:r>
            <a:endParaRPr lang="ru-RU" dirty="0"/>
          </a:p>
        </p:txBody>
      </p:sp>
      <p:pic>
        <p:nvPicPr>
          <p:cNvPr id="6146" name="Picture 2" descr="C:\Users\кадрия\Desktop\133___05\IMG_84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4038600" cy="3028950"/>
          </a:xfrm>
          <a:prstGeom prst="rect">
            <a:avLst/>
          </a:prstGeom>
          <a:noFill/>
        </p:spPr>
      </p:pic>
      <p:pic>
        <p:nvPicPr>
          <p:cNvPr id="6147" name="Picture 3" descr="C:\Users\кадрия\Desktop\133___05\IMG_84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000372"/>
            <a:ext cx="4214842" cy="3457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t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“Минем гаиләм” уены</a:t>
            </a:r>
            <a:br>
              <a:rPr lang="tt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(Нишли? Нишлим? сорауларына җавап бир!)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кадрия\Desktop\133___05\IMG_84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3116"/>
            <a:ext cx="3929090" cy="3000396"/>
          </a:xfrm>
          <a:prstGeom prst="rect">
            <a:avLst/>
          </a:prstGeom>
          <a:noFill/>
        </p:spPr>
      </p:pic>
      <p:pic>
        <p:nvPicPr>
          <p:cNvPr id="7171" name="Picture 3" descr="C:\Users\кадрия\Desktop\133___05\IMG_84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285992"/>
            <a:ext cx="3857652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tt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Хайваннар” уены</a:t>
            </a:r>
            <a:br>
              <a:rPr lang="tt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(Ничә? Нәрсә? Нинди? сорауларына җавап тап! һәм хайван балаларын ата!)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кадрия\Desktop\133___05\IMG_843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3116"/>
            <a:ext cx="821537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84</TotalTime>
  <Words>116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Яркая</vt:lpstr>
      <vt:lpstr>Уйный-уйный татарча өйрәнәбез</vt:lpstr>
      <vt:lpstr>Цель: Закрепить пройденную лексику </vt:lpstr>
      <vt:lpstr>Диалог в магазине</vt:lpstr>
      <vt:lpstr>ЗАКРЕПЛЕНИЕ ПРОЙДЕННОЙ ЛЕКСИКИ</vt:lpstr>
      <vt:lpstr>Инсценировка сказки «Репка»</vt:lpstr>
      <vt:lpstr>  Игра “НӘРСӘ?” “НИНДИ?” “НИЧӘ?”</vt:lpstr>
      <vt:lpstr>  НАШИ ЛЮБИМЫЕ ИГРЫ: ИГРА “КОМАНДИР”</vt:lpstr>
      <vt:lpstr>    “Минем гаиләм” уены (Нишли? Нишлим? сорауларына җавап бир!) </vt:lpstr>
      <vt:lpstr>“Хайваннар” уены (Ничә? Нәрсә? Нинди? сорауларына җавап тап! һәм хайван балаларын ата!)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Уйный-уйный татарча өйрәнәбез</dc:title>
  <dc:creator>кадрия</dc:creator>
  <cp:lastModifiedBy>кадрия</cp:lastModifiedBy>
  <cp:revision>1</cp:revision>
  <dcterms:created xsi:type="dcterms:W3CDTF">2014-05-07T05:49:33Z</dcterms:created>
  <dcterms:modified xsi:type="dcterms:W3CDTF">2014-05-07T07:13:38Z</dcterms:modified>
</cp:coreProperties>
</file>